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9"/>
    <p:restoredTop sz="94707"/>
  </p:normalViewPr>
  <p:slideViewPr>
    <p:cSldViewPr snapToGrid="0" snapToObjects="1">
      <p:cViewPr varScale="1">
        <p:scale>
          <a:sx n="113" d="100"/>
          <a:sy n="113" d="100"/>
        </p:scale>
        <p:origin x="200" y="10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4164E-7B42-A644-8FE9-DA34E8ECC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2CA3CD-816C-F445-8548-A95C169774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6ED2C-EA12-AF4C-B06D-FC3C8F4BE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E3A1-A560-ED4F-AE62-A880CBE5FE17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C9EF9-1982-8F46-A586-92A71B343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938D7-E51C-1844-B202-E740136B4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D3965-5F60-2246-ACA9-A56E69553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228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E0FD3-90D1-9649-8898-EA6C15B0B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18B45-7D31-AA4B-B440-F386E7258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A404E5-EBF6-2E4F-A3EF-0D983464C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E3A1-A560-ED4F-AE62-A880CBE5FE17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614F9-248C-5B49-B4A2-36793B0A5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51030-F26F-AC48-B374-7096F1DCA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D3965-5F60-2246-ACA9-A56E69553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731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4F3AF-5637-3D41-9425-1EAAC4E18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0513-56ED-B149-9A3B-DBD97A35E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2A8F3-33D9-394D-AB59-AFC0E0348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E3A1-A560-ED4F-AE62-A880CBE5FE17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E7BAC-6300-E146-901F-04777CA11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83CE5-F92C-9C4B-8322-1AB270280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D3965-5F60-2246-ACA9-A56E69553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927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A060A-B2AA-2F47-84B1-6BEA461E2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2B3EE-AC58-3B4E-9E98-D0DAE7510C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70A4B5-5EB3-DB4D-BB76-3617C5C198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3A5E0B-C531-D446-9429-4DBC399B2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E3A1-A560-ED4F-AE62-A880CBE5FE17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4B63C0-B986-A149-92C5-E8F69FA4D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436A1E-74D4-6244-989C-72C69251A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D3965-5F60-2246-ACA9-A56E69553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222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92342-A743-FE4E-82DA-C1B42E835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1924BA-A2A0-754B-8974-50C6C53C7D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4C96DB-9C90-AB46-B5DB-78B30A8572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17FFBD-4597-1541-BC41-827682062B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0D5A22-D977-3E44-9747-AE920F5881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46ABF8-A177-494D-8CBF-21F76DAD5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E3A1-A560-ED4F-AE62-A880CBE5FE17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0206D9-C6F4-D74E-9B01-112EF2C5F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C3E2B0-AF7B-F442-80C5-AD226DDC7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D3965-5F60-2246-ACA9-A56E69553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226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64714-003E-C94E-8F66-8EB7B0329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79CDB8-2771-EF4E-B25C-067D704B8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E3A1-A560-ED4F-AE62-A880CBE5FE17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C9A7A6-E7CA-4F45-A9B8-5AF090E97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29A6CB-54A8-1C46-8CAD-8E54D32C8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D3965-5F60-2246-ACA9-A56E69553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397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CFCCBB-2519-F948-82E5-495E43EDF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E3A1-A560-ED4F-AE62-A880CBE5FE17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5EBFF8-B84F-8946-A728-1FC34AFFA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6289A1-278E-3143-BA82-83772077C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D3965-5F60-2246-ACA9-A56E69553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77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BEDC5-6D72-3047-B4E4-8052E9728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FBE47-724B-9C48-B46C-A481602FF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98935E-57B4-7F4D-A0A3-C69EAFE203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88F70A-74D5-354F-AECE-0FD550D4A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E3A1-A560-ED4F-AE62-A880CBE5FE17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98CAEB-9C49-E245-916C-4896C70FE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F3BCD3-11BA-3C4F-B2DE-4A26A6552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D3965-5F60-2246-ACA9-A56E69553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932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359B3-AC1E-A048-9B17-CDA8B298B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494A7E-4BF7-AB4D-B434-0D0F443755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9DD4F-3334-C549-828A-711E3E0BC5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D9E051-23E3-8C42-BB09-2B587E44C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E3A1-A560-ED4F-AE62-A880CBE5FE17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BFA228-9559-664A-B29D-C34CA29D9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62C56-5AB0-F248-B607-1CFC9FC43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D3965-5F60-2246-ACA9-A56E69553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856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7B85C-9268-B14A-A7E4-E2ED9C1C5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358222-8C0D-AC4B-83EB-EBDF115284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E5C897-99F6-0B42-ADF7-FE8E33873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E3A1-A560-ED4F-AE62-A880CBE5FE17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EA26A-44FC-F04A-B372-B55CA69B4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E4ECA-83EF-3D40-99D4-464C1D60B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D3965-5F60-2246-ACA9-A56E69553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697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332A0C-B6AB-E443-8256-EC21759BB3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AF760F-30A4-B743-9C3D-BFACB0CA5F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E8F88C-C454-E740-A8C6-9FCCA2954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E3A1-A560-ED4F-AE62-A880CBE5FE17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45218-2962-024A-BA8E-E87351A5A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81C39F-7106-CB44-9C01-1EAE361A6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D3965-5F60-2246-ACA9-A56E69553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774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B8820A-3EA6-DB48-AEAD-54555BE38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22E053-38FD-6343-BF94-B9A031732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088992-BEDB-7442-BCAC-21F731A02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3E3A1-A560-ED4F-AE62-A880CBE5FE17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B099C6-42AC-754D-B25F-F366A06DB6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7B193-4CBF-E143-A35E-D1B22F3D9F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D3965-5F60-2246-ACA9-A56E69553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1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EB471C3-79CD-B14D-A97A-AA3378F25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6832" y="1552310"/>
            <a:ext cx="1411111" cy="14111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3996D6-D38A-A54C-9DEC-339F8DDFE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8777" y="2720620"/>
            <a:ext cx="2187223" cy="12248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713632-BC89-2042-86FA-B07C3B064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Year plans</a:t>
            </a:r>
            <a:endParaRPr lang="en-US" dirty="0"/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960568FB-1FA0-AB49-8903-0317EB4DBA22}"/>
              </a:ext>
            </a:extLst>
          </p:cNvPr>
          <p:cNvSpPr/>
          <p:nvPr/>
        </p:nvSpPr>
        <p:spPr>
          <a:xfrm>
            <a:off x="440266" y="2675466"/>
            <a:ext cx="3928534" cy="1174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Notched Right Arrow 4">
            <a:extLst>
              <a:ext uri="{FF2B5EF4-FFF2-40B4-BE49-F238E27FC236}">
                <a16:creationId xmlns:a16="http://schemas.microsoft.com/office/drawing/2014/main" id="{25791440-0233-ED4B-B435-800775753487}"/>
              </a:ext>
            </a:extLst>
          </p:cNvPr>
          <p:cNvSpPr/>
          <p:nvPr/>
        </p:nvSpPr>
        <p:spPr>
          <a:xfrm>
            <a:off x="5633155" y="2616197"/>
            <a:ext cx="6062134" cy="1433689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18A526-9B38-5547-AF42-61582FB1F5FD}"/>
              </a:ext>
            </a:extLst>
          </p:cNvPr>
          <p:cNvSpPr txBox="1"/>
          <p:nvPr/>
        </p:nvSpPr>
        <p:spPr>
          <a:xfrm>
            <a:off x="774698" y="3803236"/>
            <a:ext cx="298873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Web-based interface to SEIR and branching process models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E8A53C-1E1D-1646-87FC-BD159DC9FF1D}"/>
              </a:ext>
            </a:extLst>
          </p:cNvPr>
          <p:cNvSpPr txBox="1"/>
          <p:nvPr/>
        </p:nvSpPr>
        <p:spPr>
          <a:xfrm>
            <a:off x="6498166" y="3945465"/>
            <a:ext cx="41035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Ferguson / Roche model with web-based interface</a:t>
            </a:r>
          </a:p>
        </p:txBody>
      </p:sp>
    </p:spTree>
    <p:extLst>
      <p:ext uri="{BB962C8B-B14F-4D97-AF65-F5344CB8AC3E}">
        <p14:creationId xmlns:p14="http://schemas.microsoft.com/office/powerpoint/2010/main" val="189617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2C483-087F-774D-88F3-66A872828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</a:t>
            </a:r>
            <a:r>
              <a:rPr lang="en-US" dirty="0" err="1"/>
              <a:t>Chrimbo</a:t>
            </a:r>
            <a:r>
              <a:rPr lang="en-US" dirty="0"/>
              <a:t>: web-based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B5235-9316-8E48-A3B0-07E168500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Pedagogical app aimed at schoolchildren / members of the public;</a:t>
            </a:r>
          </a:p>
          <a:p>
            <a:endParaRPr lang="en-US" dirty="0"/>
          </a:p>
          <a:p>
            <a:r>
              <a:rPr lang="en-US" dirty="0"/>
              <a:t>App shows how to forward simulate given parameter values, then perform inference on data;</a:t>
            </a:r>
          </a:p>
          <a:p>
            <a:endParaRPr lang="en-US" dirty="0"/>
          </a:p>
          <a:p>
            <a:r>
              <a:rPr lang="en-US" dirty="0"/>
              <a:t>Emphasis also on model sensitivities to parameter values.</a:t>
            </a:r>
          </a:p>
        </p:txBody>
      </p:sp>
    </p:spTree>
    <p:extLst>
      <p:ext uri="{BB962C8B-B14F-4D97-AF65-F5344CB8AC3E}">
        <p14:creationId xmlns:p14="http://schemas.microsoft.com/office/powerpoint/2010/main" val="3358895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DCCEE-BDC2-9A49-98E6-45BB53359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direction you take is up to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72C3E-8734-5847-A19A-2757AE305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Calculate R for </a:t>
            </a:r>
            <a:r>
              <a:rPr lang="en-US" dirty="0" err="1"/>
              <a:t>Covid</a:t>
            </a:r>
            <a:r>
              <a:rPr lang="en-US" dirty="0"/>
              <a:t> in UK / Oxford / other by a range of models, by pulling in dynamic incidence data into app;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Extensions to branching process model: for example, two populations (imported and local cases);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Simple spatial individual-based model.</a:t>
            </a:r>
          </a:p>
        </p:txBody>
      </p:sp>
    </p:spTree>
    <p:extLst>
      <p:ext uri="{BB962C8B-B14F-4D97-AF65-F5344CB8AC3E}">
        <p14:creationId xmlns:p14="http://schemas.microsoft.com/office/powerpoint/2010/main" val="3618344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7B369-BE08-EF43-B2E4-5B68AF394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Christmas week onwards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C9F93-2CC1-DC4F-8652-CC268753E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Shift to look at:</a:t>
            </a:r>
          </a:p>
          <a:p>
            <a:pPr lvl="1"/>
            <a:r>
              <a:rPr lang="en-US" dirty="0"/>
              <a:t>Ferguson </a:t>
            </a:r>
            <a:r>
              <a:rPr lang="en-US" dirty="0" err="1"/>
              <a:t>Covid</a:t>
            </a:r>
            <a:r>
              <a:rPr lang="en-US" dirty="0"/>
              <a:t> model (compiled reading material for this);</a:t>
            </a:r>
          </a:p>
          <a:p>
            <a:pPr lvl="1"/>
            <a:r>
              <a:rPr lang="en-US" dirty="0"/>
              <a:t>Roche /other </a:t>
            </a:r>
            <a:r>
              <a:rPr lang="en-US" dirty="0" err="1"/>
              <a:t>Covid</a:t>
            </a:r>
            <a:r>
              <a:rPr lang="en-US" dirty="0"/>
              <a:t> model;</a:t>
            </a:r>
          </a:p>
          <a:p>
            <a:pPr lvl="1"/>
            <a:r>
              <a:rPr lang="en-US" dirty="0"/>
              <a:t>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Aim to produce a similar web-based interface by the end of the year.</a:t>
            </a:r>
          </a:p>
        </p:txBody>
      </p:sp>
    </p:spTree>
    <p:extLst>
      <p:ext uri="{BB962C8B-B14F-4D97-AF65-F5344CB8AC3E}">
        <p14:creationId xmlns:p14="http://schemas.microsoft.com/office/powerpoint/2010/main" val="3890533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152</Words>
  <Application>Microsoft Macintosh PowerPoint</Application>
  <PresentationFormat>Widescreen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Year plans</vt:lpstr>
      <vt:lpstr>Pre-Chrimbo: web-based interface</vt:lpstr>
      <vt:lpstr>The direction you take is up to you!</vt:lpstr>
      <vt:lpstr>Christmas week onwards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plans</dc:title>
  <dc:creator>Lambert, Benjamin C</dc:creator>
  <cp:lastModifiedBy>Lambert, Benjamin C</cp:lastModifiedBy>
  <cp:revision>22</cp:revision>
  <dcterms:created xsi:type="dcterms:W3CDTF">2020-10-29T14:32:14Z</dcterms:created>
  <dcterms:modified xsi:type="dcterms:W3CDTF">2020-10-30T12:20:56Z</dcterms:modified>
</cp:coreProperties>
</file>